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28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34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2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2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18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34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99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70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84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24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83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20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8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24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Jabier ROJO</dc:creator>
  <cp:lastModifiedBy>Oscar BERNAL</cp:lastModifiedBy>
  <cp:revision>7</cp:revision>
  <dcterms:created xsi:type="dcterms:W3CDTF">2022-10-19T08:32:21Z</dcterms:created>
  <dcterms:modified xsi:type="dcterms:W3CDTF">2023-09-20T17:58:14Z</dcterms:modified>
</cp:coreProperties>
</file>